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  <p:sldId id="264" r:id="rId6"/>
    <p:sldId id="260" r:id="rId7"/>
    <p:sldId id="261" r:id="rId8"/>
    <p:sldId id="268" r:id="rId9"/>
    <p:sldId id="266" r:id="rId10"/>
  </p:sldIdLst>
  <p:sldSz cx="12192000" cy="6858000"/>
  <p:notesSz cx="6858000" cy="9144000"/>
  <p:defaultTextStyle>
    <a:defPPr>
      <a:defRPr lang="ar-L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3458-6A00-41C2-899A-D0796532A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5AF22-850D-4D87-A9C5-DEA367209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L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44838-E7FD-456D-AD34-61675CCE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02105-F4A9-4322-B026-A88611DCD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E3479-C4A4-4E04-A63E-23337AE7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400229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94D6-E3D4-4A06-AF25-E211D49A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DC3F6-F5C8-4667-8EB1-DAFEA93C7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L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B732A-6CD8-4E81-B8ED-10E6E415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46359-E09D-4EE5-BC06-5610FD9D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E9EB1-FD67-4BBD-82ED-D02FA118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232847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7ACEF5-3D6B-4E8C-9BA3-1B00EE7DE5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D6A0-386D-4B07-9447-30465C5DC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L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286C-7ACF-44E0-AD87-D9A3A662E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542EE-5F89-4700-BA5C-B6362549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7E7B8-EA50-4AC7-ACEE-F677ECB0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55800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80A1-6EB1-4EF0-9B87-60EC5EA4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B82D6-2BB3-4F23-B7E3-F1E0392DB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L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60851-32BE-429F-B98C-97736EFEF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8DB80-7881-4303-8504-0E7FD2AB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777E3-2DBB-4811-8015-A6BF1EE4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178854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CC6E-A461-4D96-919D-CE9B7682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85F85-129E-4790-9E7A-E83848A2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1395D-6EB8-4344-8539-8675ECAA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0E6DC-D26D-484C-9778-49F6EF900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093DD-B11D-4448-9EB0-39E9BDD2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220702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7373-B942-4B82-B71D-ED4B48C1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54ECC-741C-46C2-A1CE-E7C7AD7B0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L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2FB4E-82A0-4BC2-99C8-84087491D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L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3943E-7F57-4CE0-927C-E4538237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3D6CF-96A8-462F-9961-2C678583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76795-963B-4618-931C-CD6E43CF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287379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2430-9DB3-4EAB-81C8-EEBF720E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C4BE-0C5A-485A-8399-0158DF5C7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85E80-4F64-46C4-B02A-D39AA4061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L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2CB3B-ACDD-4641-9BE7-B9FEB8918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C8F4-8ABE-45F7-9AF7-53B5075B9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L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7DEB3-EC03-4AA1-BC19-6A33BD50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C4C18-4FCD-4ECD-A427-CF24C082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BB752-F60C-45FE-88A1-5670CA19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334498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9E08-1E54-4B6E-97F5-C9B14319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25D19-F4C4-48E0-99BE-95B40204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C3C05-F76C-4EA8-8FAA-6A549BEA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6EA86-A4EB-4B9B-81A6-E1DD30ADA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337612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593CF-B6C2-4782-8624-668AD770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BEDE8-A275-46BC-BA2F-A089D5B8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EDFE-BC7D-45CC-931A-AE9FD0EC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305927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A99B-4B19-4E44-97BD-15073263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BDC52-B34D-4170-926E-2AD491A0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L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5FA77-702E-4421-894F-FA2CF52C3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3419E-6D95-4134-85D6-DB777E0ED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FFD9F-2747-4EDC-9E8F-72D8AA01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8910C-2812-4226-9CC6-761682F8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234971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065D-3930-49DF-B0C3-736129B5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63C3D-59CB-4E73-A7A4-37F3ABBFD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L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14719-8B2A-47F6-8FAB-E39F30633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89835-7EED-4148-B20F-32B23C1E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8EC2E-7FAF-4F20-ADED-209C494C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L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B630D-B603-47B0-B48E-2A016450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387263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0505B-E163-4F6A-951C-64F6B9C3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L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9E8D7-AB41-44E2-87DA-514A0DF9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L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089FE-99E2-47F9-BB07-4A037F06E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829E-3DD6-4E52-9157-BDC1DF38A9D3}" type="datetimeFigureOut">
              <a:rPr lang="ar-LB" smtClean="0"/>
              <a:t>06/08/1442</a:t>
            </a:fld>
            <a:endParaRPr lang="ar-L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81C23-F76C-481E-B026-D2757CB78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L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F6D95-C2B6-4704-A372-3E2CDA9CD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81814-AD77-4334-AF51-37ADA34973CB}" type="slidenum">
              <a:rPr lang="ar-LB" smtClean="0"/>
              <a:t>‹#›</a:t>
            </a:fld>
            <a:endParaRPr lang="ar-LB"/>
          </a:p>
        </p:txBody>
      </p:sp>
    </p:spTree>
    <p:extLst>
      <p:ext uri="{BB962C8B-B14F-4D97-AF65-F5344CB8AC3E}">
        <p14:creationId xmlns:p14="http://schemas.microsoft.com/office/powerpoint/2010/main" val="127504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L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ABE3A-314D-4BE0-A445-E965B4B0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"/>
            <a:ext cx="12195957" cy="6855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996CC1-533E-44F9-886C-5D0811FE4376}"/>
              </a:ext>
            </a:extLst>
          </p:cNvPr>
          <p:cNvSpPr txBox="1"/>
          <p:nvPr/>
        </p:nvSpPr>
        <p:spPr>
          <a:xfrm>
            <a:off x="8046720" y="4618892"/>
            <a:ext cx="371856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Disclaimer: I added more plots to what I have done previously.</a:t>
            </a:r>
          </a:p>
          <a:p>
            <a:r>
              <a:rPr lang="en-US" dirty="0"/>
              <a:t>Since this was a personal project, I decided to consider that students are my audience.</a:t>
            </a:r>
            <a:endParaRPr lang="ar-LB" dirty="0"/>
          </a:p>
        </p:txBody>
      </p:sp>
    </p:spTree>
    <p:extLst>
      <p:ext uri="{BB962C8B-B14F-4D97-AF65-F5344CB8AC3E}">
        <p14:creationId xmlns:p14="http://schemas.microsoft.com/office/powerpoint/2010/main" val="248590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773D3-57D6-42CA-AF59-6FE92ED9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4CBD85-7243-4F92-AA11-5B381C0F62C7}"/>
              </a:ext>
            </a:extLst>
          </p:cNvPr>
          <p:cNvSpPr txBox="1"/>
          <p:nvPr/>
        </p:nvSpPr>
        <p:spPr>
          <a:xfrm>
            <a:off x="650240" y="995680"/>
            <a:ext cx="468376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CCCC00"/>
                </a:solidFill>
              </a:rPr>
              <a:t>Outline</a:t>
            </a:r>
          </a:p>
          <a:p>
            <a:pPr marL="342900" indent="-342900">
              <a:buAutoNum type="arabicParenR"/>
            </a:pPr>
            <a:endParaRPr lang="en-US" dirty="0">
              <a:solidFill>
                <a:srgbClr val="CCCC00"/>
              </a:solidFill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CCCC00"/>
                </a:solidFill>
              </a:rPr>
              <a:t>Is the Pokémon Company getting lazier?</a:t>
            </a:r>
          </a:p>
          <a:p>
            <a:pPr marL="342900" indent="-342900">
              <a:buAutoNum type="arabicParenR"/>
            </a:pPr>
            <a:endParaRPr lang="en-US" dirty="0">
              <a:solidFill>
                <a:srgbClr val="CCCC00"/>
              </a:solidFill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CCCC00"/>
              </a:solidFill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CCCC00"/>
                </a:solidFill>
              </a:rPr>
              <a:t>How can I build my dream team?</a:t>
            </a:r>
          </a:p>
          <a:p>
            <a:pPr marL="342900" indent="-342900">
              <a:buAutoNum type="arabicParenR"/>
            </a:pPr>
            <a:endParaRPr lang="en-US" dirty="0">
              <a:solidFill>
                <a:srgbClr val="CCCC00"/>
              </a:solidFill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CCCC00"/>
              </a:solidFill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CCCC00"/>
                </a:solidFill>
              </a:rPr>
              <a:t>What is the best starter?</a:t>
            </a:r>
            <a:endParaRPr lang="ar-LB" dirty="0">
              <a:solidFill>
                <a:srgbClr val="CCCC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0DB89-7CF2-4DB1-9F54-023FA358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42" y="403595"/>
            <a:ext cx="5619118" cy="1884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9371F-66E4-4420-9B1C-3068C7009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442" y="3581003"/>
            <a:ext cx="5619118" cy="12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773D3-57D6-42CA-AF59-6FE92ED9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73E9F-2FE7-4138-B04B-34EBE22D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62" y="1850133"/>
            <a:ext cx="4731250" cy="3157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4E36F7-9C12-479A-A7F9-E251D54F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374" y="1850133"/>
            <a:ext cx="4721564" cy="31577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41F780-1993-4A5D-8819-596F1B1A828E}"/>
              </a:ext>
            </a:extLst>
          </p:cNvPr>
          <p:cNvSpPr txBox="1"/>
          <p:nvPr/>
        </p:nvSpPr>
        <p:spPr>
          <a:xfrm>
            <a:off x="0" y="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>
                <a:solidFill>
                  <a:srgbClr val="CCCC00"/>
                </a:solidFill>
              </a:rPr>
              <a:t>Is the </a:t>
            </a:r>
            <a:r>
              <a:rPr lang="en-US" sz="2400" b="1" dirty="0" err="1">
                <a:solidFill>
                  <a:srgbClr val="CCCC00"/>
                </a:solidFill>
              </a:rPr>
              <a:t>Pokemon</a:t>
            </a:r>
            <a:r>
              <a:rPr lang="en-US" sz="2400" b="1" dirty="0">
                <a:solidFill>
                  <a:srgbClr val="CCCC00"/>
                </a:solidFill>
              </a:rPr>
              <a:t> Company getting lazier?</a:t>
            </a:r>
          </a:p>
        </p:txBody>
      </p:sp>
    </p:spTree>
    <p:extLst>
      <p:ext uri="{BB962C8B-B14F-4D97-AF65-F5344CB8AC3E}">
        <p14:creationId xmlns:p14="http://schemas.microsoft.com/office/powerpoint/2010/main" val="350930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773D3-57D6-42CA-AF59-6FE92ED9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D4EAD-503D-4A68-91C6-A3FE81A51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11"/>
          <a:stretch/>
        </p:blipFill>
        <p:spPr>
          <a:xfrm>
            <a:off x="729995" y="980440"/>
            <a:ext cx="4985463" cy="4719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A6912-C230-4C46-B2CE-E607518D6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652"/>
          <a:stretch/>
        </p:blipFill>
        <p:spPr>
          <a:xfrm>
            <a:off x="6445453" y="980440"/>
            <a:ext cx="5016553" cy="4719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2EBEBA-3036-4B2D-97B8-CD66382A4475}"/>
              </a:ext>
            </a:extLst>
          </p:cNvPr>
          <p:cNvSpPr txBox="1"/>
          <p:nvPr/>
        </p:nvSpPr>
        <p:spPr>
          <a:xfrm>
            <a:off x="0" y="0"/>
            <a:ext cx="497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CCC00"/>
                </a:solidFill>
              </a:rPr>
              <a:t>2)  How Can I build my dream team?</a:t>
            </a:r>
          </a:p>
        </p:txBody>
      </p:sp>
    </p:spTree>
    <p:extLst>
      <p:ext uri="{BB962C8B-B14F-4D97-AF65-F5344CB8AC3E}">
        <p14:creationId xmlns:p14="http://schemas.microsoft.com/office/powerpoint/2010/main" val="194999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773D3-57D6-42CA-AF59-6FE92ED9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0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4A4AD-C935-4D53-B6D4-DA0E5555A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" y="954204"/>
            <a:ext cx="6919913" cy="2584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32FE1-68CE-4BBD-BF0A-E9E17CEF2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" y="3793906"/>
            <a:ext cx="6919914" cy="2474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ABE16D-3A0A-442E-BCB4-5714448AA300}"/>
              </a:ext>
            </a:extLst>
          </p:cNvPr>
          <p:cNvSpPr txBox="1"/>
          <p:nvPr/>
        </p:nvSpPr>
        <p:spPr>
          <a:xfrm>
            <a:off x="0" y="0"/>
            <a:ext cx="5059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CCC00"/>
                </a:solidFill>
              </a:rPr>
              <a:t>2)  How Can I build my dream team?</a:t>
            </a:r>
          </a:p>
        </p:txBody>
      </p:sp>
    </p:spTree>
    <p:extLst>
      <p:ext uri="{BB962C8B-B14F-4D97-AF65-F5344CB8AC3E}">
        <p14:creationId xmlns:p14="http://schemas.microsoft.com/office/powerpoint/2010/main" val="4055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773D3-57D6-42CA-AF59-6FE92ED9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2BE26-1396-41BD-85A0-329BFF80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84" y="1436301"/>
            <a:ext cx="5719831" cy="4222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D0414-7D23-4F6A-AA35-DD55B9A6BBD1}"/>
              </a:ext>
            </a:extLst>
          </p:cNvPr>
          <p:cNvSpPr txBox="1"/>
          <p:nvPr/>
        </p:nvSpPr>
        <p:spPr>
          <a:xfrm>
            <a:off x="0" y="0"/>
            <a:ext cx="486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CCC00"/>
                </a:solidFill>
              </a:rPr>
              <a:t>2)  How Can I build my dream team?</a:t>
            </a:r>
          </a:p>
        </p:txBody>
      </p:sp>
    </p:spTree>
    <p:extLst>
      <p:ext uri="{BB962C8B-B14F-4D97-AF65-F5344CB8AC3E}">
        <p14:creationId xmlns:p14="http://schemas.microsoft.com/office/powerpoint/2010/main" val="2464723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773D3-57D6-42CA-AF59-6FE92ED9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982B4-05A8-493A-9C5B-C95F90F1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11" y="1919077"/>
            <a:ext cx="2762636" cy="3019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8AFFD-0EBF-4828-B8FB-5F0AE3D221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54"/>
          <a:stretch/>
        </p:blipFill>
        <p:spPr>
          <a:xfrm>
            <a:off x="4605659" y="1904788"/>
            <a:ext cx="2762636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3FCEC8-2298-4FFA-863C-0ECFD70C8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807" y="1904788"/>
            <a:ext cx="2980682" cy="3048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019CC-3D82-4633-9B9A-638F5F47C7E0}"/>
              </a:ext>
            </a:extLst>
          </p:cNvPr>
          <p:cNvSpPr txBox="1"/>
          <p:nvPr/>
        </p:nvSpPr>
        <p:spPr>
          <a:xfrm>
            <a:off x="0" y="0"/>
            <a:ext cx="3820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CCC00"/>
                </a:solidFill>
              </a:rPr>
              <a:t>3)  What is the best starter?</a:t>
            </a:r>
            <a:endParaRPr lang="ar-LB" sz="2400" b="1" dirty="0">
              <a:solidFill>
                <a:srgbClr val="CC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85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773D3-57D6-42CA-AF59-6FE92ED9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015"/>
            <a:ext cx="12192000" cy="6849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019CC-3D82-4633-9B9A-638F5F47C7E0}"/>
              </a:ext>
            </a:extLst>
          </p:cNvPr>
          <p:cNvSpPr txBox="1"/>
          <p:nvPr/>
        </p:nvSpPr>
        <p:spPr>
          <a:xfrm>
            <a:off x="0" y="0"/>
            <a:ext cx="3820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CCC00"/>
                </a:solidFill>
              </a:rPr>
              <a:t>4) It Worked with me, so why not with everyone else?</a:t>
            </a:r>
            <a:endParaRPr lang="ar-LB" sz="2400" b="1" dirty="0">
              <a:solidFill>
                <a:srgbClr val="CCCC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76EEF-0718-40CE-9D2F-CB5CFE1DC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1063002"/>
            <a:ext cx="5679440" cy="42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3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773D3-57D6-42CA-AF59-6FE92ED9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9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491638-624F-4719-9695-11C2227F27CB}"/>
              </a:ext>
            </a:extLst>
          </p:cNvPr>
          <p:cNvSpPr txBox="1"/>
          <p:nvPr/>
        </p:nvSpPr>
        <p:spPr>
          <a:xfrm>
            <a:off x="81654" y="726324"/>
            <a:ext cx="3758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CCC00"/>
                </a:solidFill>
              </a:rPr>
              <a:t>Recommendations:</a:t>
            </a:r>
            <a:endParaRPr lang="ar-LB" sz="2400" b="1" dirty="0">
              <a:solidFill>
                <a:srgbClr val="CCCC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45905-512E-439B-B062-44FD38B7EDF8}"/>
              </a:ext>
            </a:extLst>
          </p:cNvPr>
          <p:cNvSpPr txBox="1"/>
          <p:nvPr/>
        </p:nvSpPr>
        <p:spPr>
          <a:xfrm>
            <a:off x="690880" y="1493520"/>
            <a:ext cx="10637520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It is obvious that </a:t>
            </a:r>
            <a:r>
              <a:rPr lang="en-US" dirty="0" err="1">
                <a:solidFill>
                  <a:srgbClr val="FFFF00"/>
                </a:solidFill>
              </a:rPr>
              <a:t>Pokemon</a:t>
            </a:r>
            <a:r>
              <a:rPr lang="en-US" dirty="0">
                <a:solidFill>
                  <a:srgbClr val="FFFF00"/>
                </a:solidFill>
              </a:rPr>
              <a:t> are getting lazier and they should act upon this by introducing new Pokémon.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People looking to build a team should focus on their typing, as they have a strong relation with the stats. For instance, if someone wants a Pokémon with strong speed stats, he should catch an electric Pokémon.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People should not refer to the weight of a Pokémon to determine its stats, as we proved that they are not really logical.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Legendary Pokémon are overpowered Pokémon and the player should definitely catch them. However they are pretty rare and can only be caught in the endgame.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Radar plot should be used to help the player choose their started. For instance, in gen 1, people might choose Charizard for his speed and special attack.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L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4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258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Barza</dc:creator>
  <cp:lastModifiedBy>Kenny Barza</cp:lastModifiedBy>
  <cp:revision>9</cp:revision>
  <dcterms:created xsi:type="dcterms:W3CDTF">2021-02-14T10:33:42Z</dcterms:created>
  <dcterms:modified xsi:type="dcterms:W3CDTF">2021-03-19T21:32:49Z</dcterms:modified>
</cp:coreProperties>
</file>